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6"/>
  </p:notesMasterIdLst>
  <p:sldIdLst>
    <p:sldId id="278" r:id="rId5"/>
    <p:sldId id="314" r:id="rId6"/>
    <p:sldId id="279" r:id="rId7"/>
    <p:sldId id="330" r:id="rId8"/>
    <p:sldId id="327" r:id="rId9"/>
    <p:sldId id="316" r:id="rId10"/>
    <p:sldId id="302" r:id="rId11"/>
    <p:sldId id="331" r:id="rId12"/>
    <p:sldId id="332" r:id="rId13"/>
    <p:sldId id="295" r:id="rId14"/>
    <p:sldId id="323" r:id="rId15"/>
    <p:sldId id="333" r:id="rId16"/>
    <p:sldId id="321" r:id="rId17"/>
    <p:sldId id="299" r:id="rId18"/>
    <p:sldId id="319" r:id="rId19"/>
    <p:sldId id="324" r:id="rId20"/>
    <p:sldId id="318" r:id="rId21"/>
    <p:sldId id="282" r:id="rId22"/>
    <p:sldId id="322" r:id="rId23"/>
    <p:sldId id="281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85391" autoAdjust="0"/>
  </p:normalViewPr>
  <p:slideViewPr>
    <p:cSldViewPr snapToGrid="0">
      <p:cViewPr varScale="1">
        <p:scale>
          <a:sx n="108" d="100"/>
          <a:sy n="108" d="100"/>
        </p:scale>
        <p:origin x="16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E-lecture-notes/qtm151_fall_202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luo35@emory.edu" TargetMode="External"/><Relationship Id="rId2" Type="http://schemas.openxmlformats.org/officeDocument/2006/relationships/hyperlink" Target="mailto:neil.das@emory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remy.zhang@emory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Juan Estrada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FB7742-C7B6-4ECA-56F6-4A9194C6DF9C}"/>
              </a:ext>
            </a:extLst>
          </p:cNvPr>
          <p:cNvSpPr txBox="1"/>
          <p:nvPr/>
        </p:nvSpPr>
        <p:spPr>
          <a:xfrm>
            <a:off x="7030391" y="2098084"/>
            <a:ext cx="1985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Interactive Development Environment (IDE)</a:t>
            </a:r>
          </a:p>
        </p:txBody>
      </p:sp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682411" y="509041"/>
            <a:ext cx="6567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JE-lecture-notes/qtm151_fall_2023 (github.com)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56A0-EC13-0C3D-0CA3-17D3922C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lecture notes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90E2-DAD6-2176-3547-E02869B75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Follow the instructions Github1 Getting Started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Focusing on Step 2: Downloading Lectures to your Computer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Check that we have access to the folder with the lecture notes and open it in VS code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Check that VS code is connected to Anaconda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13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557111" y="627722"/>
            <a:ext cx="8055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Jupyter</a:t>
            </a:r>
            <a:r>
              <a:rPr lang="en-US" sz="2000" dirty="0"/>
              <a:t> Notebook (“.</a:t>
            </a:r>
            <a:r>
              <a:rPr lang="en-US" sz="2000" dirty="0" err="1"/>
              <a:t>ipynb</a:t>
            </a:r>
            <a:r>
              <a:rPr lang="en-US" sz="2000" dirty="0"/>
              <a:t>”) is a file with code and annotations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58843" y="2501048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</a:t>
            </a:r>
            <a:r>
              <a:rPr lang="en-US" sz="2000" dirty="0" err="1"/>
              <a:t>Jupyter</a:t>
            </a:r>
            <a:r>
              <a:rPr lang="en-US" sz="2000" dirty="0"/>
              <a:t>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A46FC-582B-FCB4-B992-74B059986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9" y="2835366"/>
            <a:ext cx="6401040" cy="2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FB7742-C7B6-4ECA-56F6-4A9194C6DF9C}"/>
              </a:ext>
            </a:extLst>
          </p:cNvPr>
          <p:cNvSpPr txBox="1"/>
          <p:nvPr/>
        </p:nvSpPr>
        <p:spPr>
          <a:xfrm>
            <a:off x="6835434" y="1832155"/>
            <a:ext cx="1985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Interactive Development Environment (IDE)</a:t>
            </a:r>
          </a:p>
        </p:txBody>
      </p:sp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68" y="1577980"/>
            <a:ext cx="1141283" cy="12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9850442" y="206298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8955703" y="1832155"/>
            <a:ext cx="4411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  <a:r>
              <a:rPr lang="en-US" sz="2400" dirty="0"/>
              <a:t>(due Tuesday, August 29 at 10 p.m.):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Basics of a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</a:t>
            </a:r>
            <a:r>
              <a:rPr lang="en-US" dirty="0" err="1">
                <a:solidFill>
                  <a:srgbClr val="FF0000"/>
                </a:solidFill>
              </a:rPr>
              <a:t>ipynb</a:t>
            </a:r>
            <a:r>
              <a:rPr lang="en-US" dirty="0">
                <a:solidFill>
                  <a:srgbClr val="FF0000"/>
                </a:solidFill>
              </a:rPr>
              <a:t>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Desktop will allow you to automatically download the lectures notes 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60C75-7934-F2D6-F393-743F3DE9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1693"/>
          <a:stretch/>
        </p:blipFill>
        <p:spPr>
          <a:xfrm>
            <a:off x="4667464" y="997588"/>
            <a:ext cx="6457735" cy="42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2974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5190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 (April 25, 2023)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not receive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 (1, 10).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/>
              <a:t>About 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Juan Estrada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 finished my Ph.D. in Economics at Emory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 and network analysis. I focus on applications related with American politics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view of a city with tall buildings in the background&#10;&#10;Description automatically generated">
            <a:extLst>
              <a:ext uri="{FF2B5EF4-FFF2-40B4-BE49-F238E27FC236}">
                <a16:creationId xmlns:a16="http://schemas.microsoft.com/office/drawing/2014/main" id="{CD67277B-7F98-FA82-5634-EA73639D8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64" y="809803"/>
            <a:ext cx="4128531" cy="24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Neil Das (</a:t>
            </a:r>
            <a:r>
              <a:rPr lang="en-US" dirty="0">
                <a:hlinkClick r:id="rId2"/>
              </a:rPr>
              <a:t>neil.das@emory.edu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Vincent (</a:t>
            </a:r>
            <a:r>
              <a:rPr lang="en-US" dirty="0" err="1"/>
              <a:t>Tianze</a:t>
            </a:r>
            <a:r>
              <a:rPr lang="en-US" dirty="0"/>
              <a:t>) Luo (</a:t>
            </a:r>
            <a:r>
              <a:rPr lang="en-US" dirty="0">
                <a:hlinkClick r:id="rId3"/>
              </a:rPr>
              <a:t>tluo35@emory.edu</a:t>
            </a:r>
            <a:r>
              <a:rPr lang="en-US" dirty="0"/>
              <a:t>). Senior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Jeremy (</a:t>
            </a:r>
            <a:r>
              <a:rPr lang="en-US" dirty="0" err="1"/>
              <a:t>Yichi</a:t>
            </a:r>
            <a:r>
              <a:rPr lang="en-US" dirty="0"/>
              <a:t>) Zhang (</a:t>
            </a:r>
            <a:r>
              <a:rPr lang="en-US" dirty="0">
                <a:hlinkClick r:id="rId4"/>
              </a:rPr>
              <a:t>jeremy.zhang@emory.edu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395" y="2474020"/>
            <a:ext cx="5505686" cy="1450757"/>
          </a:xfrm>
        </p:spPr>
        <p:txBody>
          <a:bodyPr>
            <a:normAutofit/>
          </a:bodyPr>
          <a:lstStyle/>
          <a:p>
            <a:r>
              <a:rPr lang="en-US" dirty="0"/>
              <a:t>Questions for the class</a:t>
            </a:r>
          </a:p>
        </p:txBody>
      </p:sp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5758384" y="4073274"/>
            <a:ext cx="1985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71" y="2870071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8926121" y="3432158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7735766" y="3136939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148414" y="3266487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1858690" y="4257393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02" y="2799928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06486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041548" y="4257393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1633491" y="2183907"/>
            <a:ext cx="8913181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117032" y="1404838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65" y="1344024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Before: we are creating a new folder for the QTM151 course and downloading our virtual GitHub folder</a:t>
            </a:r>
          </a:p>
        </p:txBody>
      </p:sp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5423</TotalTime>
  <Words>759</Words>
  <Application>Microsoft Office PowerPoint</Application>
  <PresentationFormat>Widescreen</PresentationFormat>
  <Paragraphs>142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Teaching Assistants</vt:lpstr>
      <vt:lpstr>Questions for the class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  <vt:lpstr>PowerPoint Presentation</vt:lpstr>
      <vt:lpstr>Downloading the lecture notes locally</vt:lpstr>
      <vt:lpstr>PowerPoint Presentation</vt:lpstr>
      <vt:lpstr>PowerPoint Presentation</vt:lpstr>
      <vt:lpstr>PowerPoint Presentation</vt:lpstr>
      <vt:lpstr>PowerPoint Presentation</vt:lpstr>
      <vt:lpstr>Agenda</vt:lpstr>
      <vt:lpstr>Learning Objectives</vt:lpstr>
      <vt:lpstr>PowerPoint Presentation</vt:lpstr>
      <vt:lpstr>Coding ability is not innate</vt:lpstr>
      <vt:lpstr>Questions about the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Juan Estrada</cp:lastModifiedBy>
  <cp:revision>32</cp:revision>
  <dcterms:created xsi:type="dcterms:W3CDTF">2022-08-18T19:06:53Z</dcterms:created>
  <dcterms:modified xsi:type="dcterms:W3CDTF">2023-08-15T12:40:50Z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